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338" r:id="rId2"/>
    <p:sldId id="343" r:id="rId3"/>
    <p:sldId id="344" r:id="rId4"/>
    <p:sldId id="351" r:id="rId5"/>
    <p:sldId id="346" r:id="rId6"/>
    <p:sldId id="348" r:id="rId7"/>
    <p:sldId id="347" r:id="rId8"/>
    <p:sldId id="350" r:id="rId9"/>
    <p:sldId id="349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4"/>
    <p:restoredTop sz="94778"/>
  </p:normalViewPr>
  <p:slideViewPr>
    <p:cSldViewPr snapToGrid="0" snapToObjects="1">
      <p:cViewPr varScale="1">
        <p:scale>
          <a:sx n="62" d="100"/>
          <a:sy n="62" d="100"/>
        </p:scale>
        <p:origin x="224" y="640"/>
      </p:cViewPr>
      <p:guideLst/>
    </p:cSldViewPr>
  </p:slideViewPr>
  <p:outlineViewPr>
    <p:cViewPr>
      <p:scale>
        <a:sx n="33" d="100"/>
        <a:sy n="33" d="100"/>
      </p:scale>
      <p:origin x="0" y="-75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E32B5-3B5B-A042-BC7A-14C1F252F377}" type="datetimeFigureOut">
              <a:rPr lang="nl-NL" smtClean="0"/>
              <a:t>22-02-2021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A47BD-1459-6049-A69C-10FE0AF1D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43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A47BD-1459-6049-A69C-10FE0AF1D7A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17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Mind </a:t>
            </a:r>
            <a:r>
              <a:rPr lang="nl-NL" dirty="0" err="1"/>
              <a:t>blowing</a:t>
            </a:r>
            <a:endParaRPr lang="nl-NL" dirty="0"/>
          </a:p>
          <a:p>
            <a:r>
              <a:rPr lang="nl-NL" dirty="0" err="1"/>
              <a:t>Pancreatic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A47BD-1459-6049-A69C-10FE0AF1D7A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15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 err="1"/>
              <a:t>Firstly</a:t>
            </a:r>
            <a:r>
              <a:rPr lang="nl-NL" i="1" dirty="0"/>
              <a:t> </a:t>
            </a:r>
            <a:r>
              <a:rPr lang="nl-NL" dirty="0" err="1"/>
              <a:t>own</a:t>
            </a:r>
            <a:r>
              <a:rPr lang="nl-NL" dirty="0"/>
              <a:t> life, </a:t>
            </a:r>
            <a:r>
              <a:rPr lang="nl-NL" dirty="0" err="1"/>
              <a:t>dreams</a:t>
            </a:r>
            <a:endParaRPr lang="nl-NL" dirty="0"/>
          </a:p>
          <a:p>
            <a:r>
              <a:rPr lang="nl-NL" dirty="0" err="1"/>
              <a:t>influences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A47BD-1459-6049-A69C-10FE0AF1D7A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26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 err="1"/>
              <a:t>Moreover</a:t>
            </a:r>
            <a:r>
              <a:rPr lang="nl-NL" i="1" dirty="0"/>
              <a:t> </a:t>
            </a:r>
            <a:r>
              <a:rPr lang="nl-NL" i="0" dirty="0" err="1"/>
              <a:t>differently</a:t>
            </a:r>
            <a:r>
              <a:rPr lang="nl-NL" i="0" dirty="0"/>
              <a:t> last </a:t>
            </a:r>
            <a:r>
              <a:rPr lang="nl-NL" i="0" dirty="0" err="1"/>
              <a:t>day</a:t>
            </a:r>
            <a:endParaRPr lang="nl-NL" i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A47BD-1459-6049-A69C-10FE0AF1D7A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94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1" dirty="0"/>
              <a:t>Most </a:t>
            </a:r>
            <a:r>
              <a:rPr lang="nl-NL" i="1" dirty="0" err="1"/>
              <a:t>importantly</a:t>
            </a:r>
            <a:r>
              <a:rPr lang="nl-NL" i="1" dirty="0"/>
              <a:t> </a:t>
            </a:r>
            <a:r>
              <a:rPr lang="nl-NL" i="0" dirty="0"/>
              <a:t>new - </a:t>
            </a:r>
            <a:r>
              <a:rPr lang="nl-NL" i="0" dirty="0" err="1"/>
              <a:t>old</a:t>
            </a:r>
            <a:endParaRPr lang="nl-NL" i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A47BD-1459-6049-A69C-10FE0AF1D7A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85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1" dirty="0"/>
              <a:t>In </a:t>
            </a:r>
            <a:r>
              <a:rPr lang="nl-NL" i="1" dirty="0" err="1"/>
              <a:t>conclusion</a:t>
            </a:r>
            <a:r>
              <a:rPr lang="nl-NL" dirty="0"/>
              <a:t> </a:t>
            </a:r>
            <a:r>
              <a:rPr lang="nl-NL" dirty="0" err="1"/>
              <a:t>heart</a:t>
            </a:r>
            <a:r>
              <a:rPr lang="nl-NL" dirty="0"/>
              <a:t> &amp; </a:t>
            </a:r>
            <a:r>
              <a:rPr lang="nl-NL" dirty="0" err="1"/>
              <a:t>intuition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A47BD-1459-6049-A69C-10FE0AF1D7A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49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22-02-2021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73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22-02-2021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8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22-02-2021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07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22-02-2021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74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41E54C8-836F-A447-8F53-1D7FF0DE8B4B}" type="datetimeFigureOut">
              <a:rPr lang="nl-NL" smtClean="0"/>
              <a:t>22-02-2021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60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22-02-2021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76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22-02-2021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7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22-02-2021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22-02-2021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65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22-02-2021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3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22-02-2021</a:t>
            </a:fld>
            <a:endParaRPr lang="nl-N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50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41E54C8-836F-A447-8F53-1D7FF0DE8B4B}" type="datetimeFigureOut">
              <a:rPr lang="nl-NL" smtClean="0"/>
              <a:t>22-02-2021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7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Independent </a:t>
            </a:r>
            <a:r>
              <a:rPr lang="nl-NL" dirty="0" err="1"/>
              <a:t>activity</a:t>
            </a:r>
            <a:r>
              <a:rPr lang="nl-NL" dirty="0"/>
              <a:t> week 3</a:t>
            </a:r>
          </a:p>
        </p:txBody>
      </p:sp>
    </p:spTree>
    <p:extLst>
      <p:ext uri="{BB962C8B-B14F-4D97-AF65-F5344CB8AC3E}">
        <p14:creationId xmlns:p14="http://schemas.microsoft.com/office/powerpoint/2010/main" val="17715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75933"/>
            <a:ext cx="9052560" cy="5135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/>
              <a:t>Independent </a:t>
            </a:r>
            <a:r>
              <a:rPr lang="nl-NL" sz="3600" b="1" dirty="0" err="1"/>
              <a:t>activity</a:t>
            </a:r>
            <a:r>
              <a:rPr lang="nl-NL" sz="3600" b="1" dirty="0"/>
              <a:t> – </a:t>
            </a:r>
            <a:r>
              <a:rPr lang="nl-NL" sz="3600" b="1" dirty="0" err="1"/>
              <a:t>promote</a:t>
            </a:r>
            <a:r>
              <a:rPr lang="nl-NL" sz="3600" b="1" dirty="0"/>
              <a:t> </a:t>
            </a:r>
            <a:r>
              <a:rPr lang="nl-NL" sz="3600" b="1" dirty="0" err="1"/>
              <a:t>your</a:t>
            </a:r>
            <a:r>
              <a:rPr lang="nl-NL" sz="3600" b="1" dirty="0"/>
              <a:t> video in a </a:t>
            </a:r>
            <a:r>
              <a:rPr lang="nl-NL" sz="3600" b="1" dirty="0" err="1"/>
              <a:t>presentation</a:t>
            </a:r>
            <a:r>
              <a:rPr lang="nl-NL" sz="3600" b="1" dirty="0"/>
              <a:t> – min. 3 </a:t>
            </a:r>
            <a:r>
              <a:rPr lang="nl-NL" sz="3600" b="1" dirty="0" err="1"/>
              <a:t>mins</a:t>
            </a:r>
            <a:r>
              <a:rPr lang="nl-NL" sz="3600" b="1"/>
              <a:t>!</a:t>
            </a:r>
            <a:endParaRPr lang="nl-NL" sz="3600" b="1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Plan </a:t>
            </a:r>
            <a:r>
              <a:rPr lang="nl-NL" sz="2400" dirty="0" err="1"/>
              <a:t>your</a:t>
            </a:r>
            <a:r>
              <a:rPr lang="nl-NL" sz="2400" dirty="0"/>
              <a:t> </a:t>
            </a:r>
            <a:r>
              <a:rPr lang="nl-NL" sz="2400" dirty="0" err="1"/>
              <a:t>presentation</a:t>
            </a:r>
            <a:r>
              <a:rPr lang="nl-NL" sz="2400" dirty="0"/>
              <a:t> – </a:t>
            </a:r>
            <a:r>
              <a:rPr lang="nl-NL" sz="2400" dirty="0" err="1"/>
              <a:t>create</a:t>
            </a:r>
            <a:r>
              <a:rPr lang="nl-NL" sz="2400" dirty="0"/>
              <a:t> </a:t>
            </a:r>
            <a:r>
              <a:rPr lang="nl-NL" sz="2400" dirty="0" err="1"/>
              <a:t>an</a:t>
            </a:r>
            <a:r>
              <a:rPr lang="nl-NL" sz="2400" dirty="0"/>
              <a:t> </a:t>
            </a:r>
            <a:r>
              <a:rPr lang="nl-NL" sz="2400" dirty="0" err="1"/>
              <a:t>outline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max. 20 </a:t>
            </a:r>
            <a:r>
              <a:rPr lang="nl-NL" sz="2400" dirty="0" err="1"/>
              <a:t>key</a:t>
            </a:r>
            <a:r>
              <a:rPr lang="nl-NL" sz="2400" dirty="0"/>
              <a:t> </a:t>
            </a:r>
            <a:r>
              <a:rPr lang="nl-NL" sz="2400" dirty="0" err="1"/>
              <a:t>words</a:t>
            </a:r>
            <a:r>
              <a:rPr lang="nl-NL" sz="2400" dirty="0"/>
              <a:t> (</a:t>
            </a:r>
            <a:r>
              <a:rPr lang="nl-NL" sz="2400" dirty="0" err="1"/>
              <a:t>see</a:t>
            </a:r>
            <a:r>
              <a:rPr lang="nl-NL" sz="2400" dirty="0"/>
              <a:t> next page)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 err="1">
                <a:solidFill>
                  <a:schemeClr val="tx1"/>
                </a:solidFill>
              </a:rPr>
              <a:t>Introduction</a:t>
            </a:r>
            <a:r>
              <a:rPr lang="nl-NL" sz="2200" dirty="0">
                <a:solidFill>
                  <a:schemeClr val="tx1"/>
                </a:solidFill>
              </a:rPr>
              <a:t>: </a:t>
            </a:r>
            <a:r>
              <a:rPr lang="nl-NL" sz="2200" dirty="0"/>
              <a:t>Start </a:t>
            </a:r>
            <a:r>
              <a:rPr lang="nl-NL" sz="2200" dirty="0" err="1"/>
              <a:t>with</a:t>
            </a:r>
            <a:r>
              <a:rPr lang="nl-NL" sz="2200" dirty="0"/>
              <a:t> a statement in </a:t>
            </a:r>
            <a:r>
              <a:rPr lang="nl-NL" sz="2200" dirty="0" err="1"/>
              <a:t>which</a:t>
            </a:r>
            <a:r>
              <a:rPr lang="nl-NL" sz="2200" dirty="0"/>
              <a:t> </a:t>
            </a:r>
            <a:r>
              <a:rPr lang="nl-NL" sz="2200" dirty="0" err="1"/>
              <a:t>you</a:t>
            </a:r>
            <a:r>
              <a:rPr lang="nl-NL" sz="2200" dirty="0"/>
              <a:t> </a:t>
            </a:r>
            <a:r>
              <a:rPr lang="nl-NL" sz="2200" dirty="0" err="1"/>
              <a:t>motivate</a:t>
            </a:r>
            <a:r>
              <a:rPr lang="nl-NL" sz="2200" dirty="0"/>
              <a:t> </a:t>
            </a:r>
            <a:r>
              <a:rPr lang="nl-NL" sz="2200" dirty="0" err="1"/>
              <a:t>people</a:t>
            </a:r>
            <a:r>
              <a:rPr lang="nl-NL" sz="2200" dirty="0"/>
              <a:t> </a:t>
            </a:r>
            <a:r>
              <a:rPr lang="nl-NL" sz="2200" dirty="0" err="1"/>
              <a:t>to</a:t>
            </a:r>
            <a:r>
              <a:rPr lang="nl-NL" sz="2200" dirty="0"/>
              <a:t> </a:t>
            </a:r>
            <a:r>
              <a:rPr lang="nl-NL" sz="2200" dirty="0" err="1"/>
              <a:t>watch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video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tx1"/>
                </a:solidFill>
              </a:rPr>
              <a:t>Body: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 err="1"/>
              <a:t>Include</a:t>
            </a:r>
            <a:r>
              <a:rPr lang="nl-NL" sz="2000" dirty="0"/>
              <a:t> </a:t>
            </a:r>
            <a:r>
              <a:rPr lang="nl-NL" sz="2000" dirty="0" err="1"/>
              <a:t>three</a:t>
            </a:r>
            <a:r>
              <a:rPr lang="nl-NL" sz="2000" dirty="0"/>
              <a:t> </a:t>
            </a:r>
            <a:r>
              <a:rPr lang="nl-NL" sz="2000" dirty="0" err="1"/>
              <a:t>arguments</a:t>
            </a:r>
            <a:r>
              <a:rPr lang="nl-NL" sz="2000" dirty="0"/>
              <a:t> </a:t>
            </a:r>
            <a:r>
              <a:rPr lang="nl-NL" sz="2000" dirty="0" err="1"/>
              <a:t>why</a:t>
            </a:r>
            <a:r>
              <a:rPr lang="nl-NL" sz="2000" dirty="0"/>
              <a:t> </a:t>
            </a:r>
            <a:r>
              <a:rPr lang="nl-NL" sz="2000" dirty="0" err="1"/>
              <a:t>people</a:t>
            </a:r>
            <a:r>
              <a:rPr lang="nl-NL" sz="2000" dirty="0"/>
              <a:t> </a:t>
            </a:r>
            <a:r>
              <a:rPr lang="nl-NL" sz="2000" dirty="0" err="1"/>
              <a:t>should</a:t>
            </a:r>
            <a:r>
              <a:rPr lang="nl-NL" sz="2000" dirty="0"/>
              <a:t> </a:t>
            </a:r>
            <a:r>
              <a:rPr lang="nl-NL" sz="2000" dirty="0" err="1"/>
              <a:t>watch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video.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 err="1"/>
              <a:t>Include</a:t>
            </a:r>
            <a:r>
              <a:rPr lang="nl-NL" sz="2000" dirty="0"/>
              <a:t> at </a:t>
            </a:r>
            <a:r>
              <a:rPr lang="nl-NL" sz="2000" dirty="0" err="1"/>
              <a:t>least</a:t>
            </a:r>
            <a:r>
              <a:rPr lang="nl-NL" sz="2000" dirty="0"/>
              <a:t> </a:t>
            </a:r>
            <a:r>
              <a:rPr lang="nl-NL" sz="2000" dirty="0" err="1"/>
              <a:t>three</a:t>
            </a:r>
            <a:r>
              <a:rPr lang="nl-NL" sz="2000" dirty="0"/>
              <a:t> </a:t>
            </a:r>
            <a:r>
              <a:rPr lang="nl-NL" sz="2000" dirty="0" err="1"/>
              <a:t>linking</a:t>
            </a:r>
            <a:r>
              <a:rPr lang="nl-NL" sz="2000" dirty="0"/>
              <a:t> </a:t>
            </a:r>
            <a:r>
              <a:rPr lang="nl-NL" sz="2000" dirty="0" err="1"/>
              <a:t>words</a:t>
            </a:r>
            <a:r>
              <a:rPr lang="nl-NL" sz="2000" dirty="0"/>
              <a:t> in </a:t>
            </a:r>
            <a:r>
              <a:rPr lang="nl-NL" sz="2000" dirty="0" err="1"/>
              <a:t>the</a:t>
            </a:r>
            <a:r>
              <a:rPr lang="nl-NL" sz="2000" dirty="0"/>
              <a:t> body.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 err="1">
                <a:solidFill>
                  <a:schemeClr val="tx1"/>
                </a:solidFill>
              </a:rPr>
              <a:t>Conclusion</a:t>
            </a:r>
            <a:r>
              <a:rPr lang="nl-NL" sz="2200" dirty="0">
                <a:solidFill>
                  <a:schemeClr val="tx1"/>
                </a:solidFill>
              </a:rPr>
              <a:t>: </a:t>
            </a:r>
            <a:r>
              <a:rPr lang="nl-NL" sz="2000" dirty="0" err="1"/>
              <a:t>Include</a:t>
            </a:r>
            <a:r>
              <a:rPr lang="nl-NL" sz="2000" dirty="0"/>
              <a:t> at </a:t>
            </a:r>
            <a:r>
              <a:rPr lang="nl-NL" sz="2000" dirty="0" err="1"/>
              <a:t>least</a:t>
            </a:r>
            <a:r>
              <a:rPr lang="nl-NL" sz="2000" dirty="0"/>
              <a:t> </a:t>
            </a:r>
            <a:r>
              <a:rPr lang="nl-NL" sz="2000" dirty="0" err="1"/>
              <a:t>one</a:t>
            </a:r>
            <a:r>
              <a:rPr lang="nl-NL" sz="2000" dirty="0"/>
              <a:t> </a:t>
            </a:r>
            <a:r>
              <a:rPr lang="nl-NL" sz="2000" dirty="0" err="1"/>
              <a:t>linking</a:t>
            </a:r>
            <a:r>
              <a:rPr lang="nl-NL" sz="2000" dirty="0"/>
              <a:t> word in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conclusion</a:t>
            </a:r>
            <a:r>
              <a:rPr lang="nl-NL" sz="200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err="1"/>
              <a:t>Create</a:t>
            </a:r>
            <a:r>
              <a:rPr lang="nl-NL" sz="2400" dirty="0"/>
              <a:t> a PowerPoint </a:t>
            </a:r>
            <a:r>
              <a:rPr lang="nl-NL" sz="2400" dirty="0" err="1"/>
              <a:t>presentation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5 slides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err="1"/>
              <a:t>Find</a:t>
            </a:r>
            <a:r>
              <a:rPr lang="nl-NL" sz="2400" dirty="0"/>
              <a:t> </a:t>
            </a:r>
            <a:r>
              <a:rPr lang="nl-NL" sz="2400" dirty="0" err="1"/>
              <a:t>appealing</a:t>
            </a:r>
            <a:r>
              <a:rPr lang="nl-NL" sz="2400" dirty="0"/>
              <a:t> pictures (without </a:t>
            </a:r>
            <a:r>
              <a:rPr lang="nl-NL" sz="2400" dirty="0" err="1"/>
              <a:t>words</a:t>
            </a:r>
            <a:r>
              <a:rPr lang="nl-NL" sz="2400" dirty="0"/>
              <a:t>)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each</a:t>
            </a:r>
            <a:r>
              <a:rPr lang="nl-NL" sz="2400" dirty="0"/>
              <a:t> slide – </a:t>
            </a:r>
            <a:r>
              <a:rPr lang="nl-NL" sz="2400" dirty="0" err="1"/>
              <a:t>conveying</a:t>
            </a:r>
            <a:r>
              <a:rPr lang="nl-NL" sz="2400" dirty="0"/>
              <a:t> </a:t>
            </a:r>
            <a:r>
              <a:rPr lang="nl-NL" sz="2400" dirty="0" err="1"/>
              <a:t>your</a:t>
            </a:r>
            <a:r>
              <a:rPr lang="nl-NL" sz="2400" dirty="0"/>
              <a:t> </a:t>
            </a:r>
            <a:r>
              <a:rPr lang="nl-NL" sz="2400" dirty="0" err="1"/>
              <a:t>message</a:t>
            </a:r>
            <a:endParaRPr lang="nl-NL"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1917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75933"/>
            <a:ext cx="9525740" cy="5135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400" b="1" dirty="0"/>
              <a:t>Independent </a:t>
            </a:r>
            <a:r>
              <a:rPr lang="nl-NL" sz="3400" b="1" dirty="0" err="1"/>
              <a:t>activity</a:t>
            </a:r>
            <a:r>
              <a:rPr lang="nl-NL" sz="3400" b="1" dirty="0"/>
              <a:t> – </a:t>
            </a:r>
            <a:r>
              <a:rPr lang="nl-NL" sz="3400" b="1" dirty="0" err="1"/>
              <a:t>outline</a:t>
            </a:r>
            <a:r>
              <a:rPr lang="nl-NL" sz="3400" b="1" dirty="0"/>
              <a:t> </a:t>
            </a:r>
            <a:r>
              <a:rPr lang="nl-NL" sz="3400" b="1" dirty="0" err="1"/>
              <a:t>presentation</a:t>
            </a:r>
            <a:endParaRPr lang="nl-NL" sz="3400" b="1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537F2009-C548-0F4F-913F-90E15A875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97923"/>
              </p:ext>
            </p:extLst>
          </p:nvPr>
        </p:nvGraphicFramePr>
        <p:xfrm>
          <a:off x="2187289" y="1022898"/>
          <a:ext cx="9525740" cy="532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368">
                  <a:extLst>
                    <a:ext uri="{9D8B030D-6E8A-4147-A177-3AD203B41FA5}">
                      <a16:colId xmlns:a16="http://schemas.microsoft.com/office/drawing/2014/main" val="2513162176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1089167417"/>
                    </a:ext>
                  </a:extLst>
                </a:gridCol>
                <a:gridCol w="3923821">
                  <a:extLst>
                    <a:ext uri="{9D8B030D-6E8A-4147-A177-3AD203B41FA5}">
                      <a16:colId xmlns:a16="http://schemas.microsoft.com/office/drawing/2014/main" val="2686406527"/>
                    </a:ext>
                  </a:extLst>
                </a:gridCol>
                <a:gridCol w="3289779">
                  <a:extLst>
                    <a:ext uri="{9D8B030D-6E8A-4147-A177-3AD203B41FA5}">
                      <a16:colId xmlns:a16="http://schemas.microsoft.com/office/drawing/2014/main" val="1711912309"/>
                    </a:ext>
                  </a:extLst>
                </a:gridCol>
              </a:tblGrid>
              <a:tr h="706236">
                <a:tc>
                  <a:txBody>
                    <a:bodyPr/>
                    <a:lstStyle/>
                    <a:p>
                      <a:r>
                        <a:rPr lang="nl-NL" dirty="0" err="1"/>
                        <a:t>Section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slide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(sub-)topics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key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words</a:t>
                      </a:r>
                      <a:r>
                        <a:rPr lang="nl-NL" dirty="0"/>
                        <a:t> (max 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515102"/>
                  </a:ext>
                </a:extLst>
              </a:tr>
              <a:tr h="409168">
                <a:tc>
                  <a:txBody>
                    <a:bodyPr/>
                    <a:lstStyle/>
                    <a:p>
                      <a:r>
                        <a:rPr lang="nl-NL" dirty="0" err="1"/>
                        <a:t>Introduction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Jobs </a:t>
                      </a:r>
                      <a:r>
                        <a:rPr lang="nl-NL" dirty="0" err="1"/>
                        <a:t>one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day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death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fright</a:t>
                      </a:r>
                      <a:r>
                        <a:rPr lang="nl-NL" dirty="0"/>
                        <a:t>.</a:t>
                      </a:r>
                    </a:p>
                    <a:p>
                      <a:r>
                        <a:rPr lang="nl-NL" dirty="0" err="1"/>
                        <a:t>Pancreatic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cancer</a:t>
                      </a:r>
                      <a:endParaRPr lang="nl-NL" dirty="0"/>
                    </a:p>
                    <a:p>
                      <a:r>
                        <a:rPr lang="nl-NL" dirty="0"/>
                        <a:t>Doctor </a:t>
                      </a:r>
                      <a:r>
                        <a:rPr lang="nl-NL" dirty="0" err="1"/>
                        <a:t>cried</a:t>
                      </a:r>
                      <a:endParaRPr lang="nl-NL" dirty="0"/>
                    </a:p>
                    <a:p>
                      <a:r>
                        <a:rPr lang="nl-NL" dirty="0" err="1"/>
                        <a:t>Death</a:t>
                      </a:r>
                      <a:r>
                        <a:rPr lang="nl-NL" dirty="0"/>
                        <a:t> best </a:t>
                      </a:r>
                      <a:r>
                        <a:rPr lang="nl-NL" dirty="0" err="1"/>
                        <a:t>invention</a:t>
                      </a:r>
                      <a:r>
                        <a:rPr lang="nl-NL" dirty="0"/>
                        <a:t> of life</a:t>
                      </a:r>
                    </a:p>
                    <a:p>
                      <a:r>
                        <a:rPr lang="nl-NL" dirty="0"/>
                        <a:t>Life </a:t>
                      </a:r>
                      <a:r>
                        <a:rPr lang="nl-NL" dirty="0" err="1"/>
                        <a:t>changing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Mind </a:t>
                      </a:r>
                      <a:r>
                        <a:rPr lang="nl-NL" dirty="0" err="1"/>
                        <a:t>blowing</a:t>
                      </a:r>
                      <a:endParaRPr lang="nl-NL" dirty="0"/>
                    </a:p>
                    <a:p>
                      <a:r>
                        <a:rPr lang="nl-NL" dirty="0" err="1"/>
                        <a:t>Pancreatic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605579"/>
                  </a:ext>
                </a:extLst>
              </a:tr>
              <a:tr h="409168">
                <a:tc>
                  <a:txBody>
                    <a:bodyPr/>
                    <a:lstStyle/>
                    <a:p>
                      <a:r>
                        <a:rPr lang="nl-NL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err="1"/>
                        <a:t>Firstly</a:t>
                      </a:r>
                      <a:r>
                        <a:rPr lang="nl-NL" i="1" dirty="0"/>
                        <a:t> </a:t>
                      </a:r>
                      <a:r>
                        <a:rPr lang="nl-NL" i="0" dirty="0"/>
                        <a:t>live </a:t>
                      </a:r>
                      <a:r>
                        <a:rPr lang="nl-NL" i="0" dirty="0" err="1"/>
                        <a:t>own</a:t>
                      </a:r>
                      <a:r>
                        <a:rPr lang="nl-NL" i="0" dirty="0"/>
                        <a:t> life</a:t>
                      </a:r>
                    </a:p>
                    <a:p>
                      <a:r>
                        <a:rPr lang="nl-NL" i="0" dirty="0" err="1"/>
                        <a:t>Your</a:t>
                      </a:r>
                      <a:r>
                        <a:rPr lang="nl-NL" i="0" dirty="0"/>
                        <a:t> </a:t>
                      </a:r>
                      <a:r>
                        <a:rPr lang="nl-NL" i="0" dirty="0" err="1"/>
                        <a:t>dreams</a:t>
                      </a:r>
                      <a:r>
                        <a:rPr lang="nl-NL" i="0" dirty="0"/>
                        <a:t>, goals, </a:t>
                      </a:r>
                      <a:r>
                        <a:rPr lang="nl-NL" i="0" dirty="0" err="1"/>
                        <a:t>talents</a:t>
                      </a:r>
                      <a:endParaRPr lang="nl-NL" i="0" dirty="0"/>
                    </a:p>
                    <a:p>
                      <a:r>
                        <a:rPr lang="nl-NL" i="0" dirty="0"/>
                        <a:t>Too </a:t>
                      </a:r>
                      <a:r>
                        <a:rPr lang="nl-NL" i="0" dirty="0" err="1"/>
                        <a:t>often</a:t>
                      </a:r>
                      <a:r>
                        <a:rPr lang="nl-NL" i="0" dirty="0"/>
                        <a:t> </a:t>
                      </a:r>
                      <a:r>
                        <a:rPr lang="nl-NL" i="0" dirty="0" err="1"/>
                        <a:t>pressured</a:t>
                      </a:r>
                      <a:r>
                        <a:rPr lang="nl-NL" i="0" dirty="0"/>
                        <a:t> &amp; </a:t>
                      </a:r>
                      <a:r>
                        <a:rPr lang="nl-NL" i="0" dirty="0" err="1"/>
                        <a:t>influenced</a:t>
                      </a:r>
                      <a:r>
                        <a:rPr lang="nl-NL" i="0" dirty="0"/>
                        <a:t> </a:t>
                      </a:r>
                      <a:r>
                        <a:rPr lang="nl-NL" i="0" dirty="0" err="1"/>
                        <a:t>by</a:t>
                      </a:r>
                      <a:r>
                        <a:rPr lang="nl-NL" i="0" dirty="0"/>
                        <a:t> </a:t>
                      </a:r>
                      <a:r>
                        <a:rPr lang="nl-NL" i="0" dirty="0" err="1"/>
                        <a:t>others</a:t>
                      </a:r>
                      <a:endParaRPr lang="nl-NL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err="1"/>
                        <a:t>Firstly</a:t>
                      </a:r>
                      <a:r>
                        <a:rPr lang="nl-NL" i="1" dirty="0"/>
                        <a:t> </a:t>
                      </a:r>
                      <a:r>
                        <a:rPr lang="nl-NL" dirty="0" err="1"/>
                        <a:t>own</a:t>
                      </a:r>
                      <a:r>
                        <a:rPr lang="nl-NL" dirty="0"/>
                        <a:t> life, </a:t>
                      </a:r>
                      <a:r>
                        <a:rPr lang="nl-NL" dirty="0" err="1"/>
                        <a:t>dreams</a:t>
                      </a:r>
                      <a:endParaRPr lang="nl-NL" dirty="0"/>
                    </a:p>
                    <a:p>
                      <a:r>
                        <a:rPr lang="nl-NL" dirty="0" err="1"/>
                        <a:t>influences</a:t>
                      </a:r>
                      <a:endParaRPr lang="nl-NL" dirty="0"/>
                    </a:p>
                    <a:p>
                      <a:r>
                        <a:rPr lang="nl-NL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616744"/>
                  </a:ext>
                </a:extLst>
              </a:tr>
              <a:tr h="409168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err="1"/>
                        <a:t>Moreover</a:t>
                      </a:r>
                      <a:r>
                        <a:rPr lang="nl-NL" i="1" dirty="0"/>
                        <a:t> </a:t>
                      </a:r>
                      <a:r>
                        <a:rPr lang="nl-NL" i="0" dirty="0"/>
                        <a:t>question last </a:t>
                      </a:r>
                      <a:r>
                        <a:rPr lang="nl-NL" i="0" dirty="0" err="1"/>
                        <a:t>day</a:t>
                      </a:r>
                      <a:r>
                        <a:rPr lang="nl-NL" i="0" dirty="0"/>
                        <a:t> of life?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 err="1"/>
                        <a:t>Moreover</a:t>
                      </a:r>
                      <a:r>
                        <a:rPr lang="nl-NL" i="1" dirty="0"/>
                        <a:t> </a:t>
                      </a:r>
                      <a:r>
                        <a:rPr lang="nl-NL" i="0" dirty="0" err="1"/>
                        <a:t>differently</a:t>
                      </a:r>
                      <a:r>
                        <a:rPr lang="nl-NL" i="0" dirty="0"/>
                        <a:t> last </a:t>
                      </a:r>
                      <a:r>
                        <a:rPr lang="nl-NL" i="0" dirty="0" err="1"/>
                        <a:t>day</a:t>
                      </a:r>
                      <a:endParaRPr lang="nl-NL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993046"/>
                  </a:ext>
                </a:extLst>
              </a:tr>
              <a:tr h="706236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/>
                        <a:t>Most </a:t>
                      </a:r>
                      <a:r>
                        <a:rPr lang="nl-NL" i="1" dirty="0" err="1"/>
                        <a:t>importantly</a:t>
                      </a:r>
                      <a:r>
                        <a:rPr lang="nl-NL" i="1" dirty="0"/>
                        <a:t> </a:t>
                      </a:r>
                      <a:r>
                        <a:rPr lang="nl-NL" i="0" dirty="0" err="1"/>
                        <a:t>today</a:t>
                      </a:r>
                      <a:r>
                        <a:rPr lang="nl-NL" i="0" dirty="0"/>
                        <a:t> </a:t>
                      </a:r>
                      <a:r>
                        <a:rPr lang="nl-NL" i="0" dirty="0" err="1"/>
                        <a:t>you</a:t>
                      </a:r>
                      <a:r>
                        <a:rPr lang="nl-NL" i="0" dirty="0"/>
                        <a:t> are ‘new’ . </a:t>
                      </a:r>
                      <a:r>
                        <a:rPr lang="nl-NL" i="0" dirty="0" err="1"/>
                        <a:t>Someday</a:t>
                      </a:r>
                      <a:r>
                        <a:rPr lang="nl-NL" i="0" dirty="0"/>
                        <a:t>, </a:t>
                      </a:r>
                      <a:r>
                        <a:rPr lang="nl-NL" i="0" dirty="0" err="1"/>
                        <a:t>not</a:t>
                      </a:r>
                      <a:r>
                        <a:rPr lang="nl-NL" i="0" dirty="0"/>
                        <a:t> </a:t>
                      </a:r>
                      <a:r>
                        <a:rPr lang="nl-NL" i="0" dirty="0" err="1"/>
                        <a:t>too</a:t>
                      </a:r>
                      <a:r>
                        <a:rPr lang="nl-NL" i="0" dirty="0"/>
                        <a:t> long </a:t>
                      </a:r>
                      <a:r>
                        <a:rPr lang="nl-NL" i="0" dirty="0" err="1"/>
                        <a:t>you’ll</a:t>
                      </a:r>
                      <a:r>
                        <a:rPr lang="nl-NL" i="0" dirty="0"/>
                        <a:t> </a:t>
                      </a:r>
                      <a:r>
                        <a:rPr lang="nl-NL" i="0" dirty="0" err="1"/>
                        <a:t>be</a:t>
                      </a:r>
                      <a:r>
                        <a:rPr lang="nl-NL" i="0" dirty="0"/>
                        <a:t> </a:t>
                      </a:r>
                      <a:r>
                        <a:rPr lang="nl-NL" i="0" dirty="0" err="1"/>
                        <a:t>the</a:t>
                      </a:r>
                      <a:r>
                        <a:rPr lang="nl-NL" i="0" dirty="0"/>
                        <a:t> ‘</a:t>
                      </a:r>
                      <a:r>
                        <a:rPr lang="nl-NL" i="0" dirty="0" err="1"/>
                        <a:t>old</a:t>
                      </a:r>
                      <a:r>
                        <a:rPr lang="nl-NL" i="0" dirty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/>
                        <a:t>Most </a:t>
                      </a:r>
                      <a:r>
                        <a:rPr lang="nl-NL" i="1" dirty="0" err="1"/>
                        <a:t>importantly</a:t>
                      </a:r>
                      <a:r>
                        <a:rPr lang="nl-NL" i="1" dirty="0"/>
                        <a:t> </a:t>
                      </a:r>
                      <a:r>
                        <a:rPr lang="nl-NL" i="0" dirty="0"/>
                        <a:t>new - </a:t>
                      </a:r>
                      <a:r>
                        <a:rPr lang="nl-NL" i="0" dirty="0" err="1"/>
                        <a:t>old</a:t>
                      </a:r>
                      <a:endParaRPr lang="nl-NL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82378"/>
                  </a:ext>
                </a:extLst>
              </a:tr>
              <a:tr h="409168">
                <a:tc>
                  <a:txBody>
                    <a:bodyPr/>
                    <a:lstStyle/>
                    <a:p>
                      <a:r>
                        <a:rPr lang="nl-NL" dirty="0" err="1"/>
                        <a:t>Conclusion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In </a:t>
                      </a:r>
                      <a:r>
                        <a:rPr lang="nl-NL" i="1" dirty="0" err="1"/>
                        <a:t>conclusion</a:t>
                      </a:r>
                      <a:r>
                        <a:rPr lang="nl-NL" dirty="0"/>
                        <a:t> courage </a:t>
                      </a:r>
                      <a:r>
                        <a:rPr lang="nl-NL" dirty="0" err="1"/>
                        <a:t>to</a:t>
                      </a:r>
                      <a:r>
                        <a:rPr lang="nl-NL" dirty="0"/>
                        <a:t> follow </a:t>
                      </a:r>
                      <a:r>
                        <a:rPr lang="nl-NL" dirty="0" err="1"/>
                        <a:t>heart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and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intuition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In </a:t>
                      </a:r>
                      <a:r>
                        <a:rPr lang="nl-NL" i="1" dirty="0" err="1"/>
                        <a:t>conclusion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heart</a:t>
                      </a:r>
                      <a:r>
                        <a:rPr lang="nl-NL" dirty="0"/>
                        <a:t> &amp; </a:t>
                      </a:r>
                      <a:r>
                        <a:rPr lang="nl-NL" dirty="0" err="1"/>
                        <a:t>intuition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335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26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powerpoint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355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466A9AC-5B03-344D-A03D-459D537A0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44" y="644070"/>
            <a:ext cx="2514600" cy="32385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0688CDC-DDDF-2E4B-91F8-ACAEA3A91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386" y="644070"/>
            <a:ext cx="3492500" cy="23241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868386-98F4-8042-A0B3-6A4EA321BB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7978" y="3984170"/>
            <a:ext cx="3492500" cy="23241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666AC34-4227-E448-B36F-82B04433C1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8028" y="64407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1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D7E57FE-CCFA-0549-9BC7-9FA543301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614" y="4104820"/>
            <a:ext cx="3683000" cy="22098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43FBD93-836D-3E41-A597-CB639620D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454" y="574768"/>
            <a:ext cx="3100160" cy="2214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BD604A6-F2B6-3044-8B93-D99DBB7CC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636" y="574768"/>
            <a:ext cx="3438978" cy="22029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E5F603B-7B90-5447-BD6D-42AB385AD8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431" y="574768"/>
            <a:ext cx="4318000" cy="22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F6B3E94-0B31-C74F-9215-F410B7440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07" y="344715"/>
            <a:ext cx="3797300" cy="21336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078D07E-50B2-944F-9406-72B75051F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379" y="344715"/>
            <a:ext cx="3588888" cy="21336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24D68A-72AD-E349-9FF4-6D224250A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6143" y="344715"/>
            <a:ext cx="3810000" cy="21336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B8128A5-5340-ED4C-B856-CF519D2AF2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2786" y="4420508"/>
            <a:ext cx="40894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0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BEC99CC-9F52-D641-9874-9439BFE07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06" y="385158"/>
            <a:ext cx="4294057" cy="28575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0DEE6B7-E7FF-5B4F-A628-531E02C20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006" y="4005943"/>
            <a:ext cx="4626401" cy="250280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ECB3511-A159-0546-A77D-6C78365877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2678" y="38515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9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2D7B2A8-C60E-1F4C-A81C-C26902803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207" y="1794859"/>
            <a:ext cx="7646307" cy="382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09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{1B678C7F-9105-AF4C-B176-01BE2461D364}tf10001070</Template>
  <TotalTime>19412</TotalTime>
  <Words>256</Words>
  <Application>Microsoft Macintosh PowerPoint</Application>
  <PresentationFormat>Breedbeeld</PresentationFormat>
  <Paragraphs>56</Paragraphs>
  <Slides>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Rockwell</vt:lpstr>
      <vt:lpstr>Rockwell Condensed</vt:lpstr>
      <vt:lpstr>Rockwell Extra Bold</vt:lpstr>
      <vt:lpstr>Wingdings</vt:lpstr>
      <vt:lpstr>Houttype</vt:lpstr>
      <vt:lpstr>Independent activity week 3</vt:lpstr>
      <vt:lpstr>PowerPoint-presentatie</vt:lpstr>
      <vt:lpstr>PowerPoint-presentatie</vt:lpstr>
      <vt:lpstr>Example powerpoint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2 - Thursday</dc:title>
  <dc:creator>nathalie keunen</dc:creator>
  <cp:lastModifiedBy>nathalie keunen</cp:lastModifiedBy>
  <cp:revision>95</cp:revision>
  <dcterms:created xsi:type="dcterms:W3CDTF">2020-09-03T05:43:53Z</dcterms:created>
  <dcterms:modified xsi:type="dcterms:W3CDTF">2021-02-22T13:49:19Z</dcterms:modified>
</cp:coreProperties>
</file>